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峰田 貴美子" initials="峰田" lastIdx="1" clrIdx="0">
    <p:extLst>
      <p:ext uri="{19B8F6BF-5375-455C-9EA6-DF929625EA0E}">
        <p15:presenceInfo xmlns:p15="http://schemas.microsoft.com/office/powerpoint/2012/main" userId="S-1-5-21-2610888781-2253145562-674714405-1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99"/>
    <a:srgbClr val="FF006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9B8A26-2074-4A44-AE6D-32A7E496C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D121D5-FCA4-4B26-A6EB-530E2D1F4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DE9284-C9CD-4A46-92EE-C3C53020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0BAF6-B389-4058-BAE9-C1F43188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A769DD-800C-4313-8AE2-3626B066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70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4E0275-939C-4FAA-98F5-081274603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8748D7-9492-4B67-BB1E-33ADB1502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423A32-33D5-4D82-B385-CFB0411E9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FF5F1A-679C-49D8-9F06-AE49341A1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8A433-DA32-4AA2-9EE5-1BBAE715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41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B123B6-1839-415B-A79D-CCBDBCB8F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BD993D-C18B-474E-887A-720A6F7BB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40F53F-C8EB-48AD-830E-4F4EFB450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A42B20-3A39-40AD-9017-8FAD767D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27F4BE-2BDC-4B17-BA80-7C227FB4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6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FE5D02-3520-447D-8EB0-2E501BD8D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FFA44C-2590-440E-916E-879C5A285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179FC4-395B-4A26-9BC2-4DD986EC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33A5F6-A67D-440A-920E-40D20E2E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2E866B-389F-4A79-88BA-2A8C4E7C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22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F1C51-8612-4D93-A376-952E608A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DF3EA6-1472-4AC6-B44E-6D0238BE3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79F78B-7F12-4A0B-B634-73E2521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5FD7E-E825-4FA5-9249-A3F17427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B0CB1D-C2FC-40AA-8DAB-FCE4F01EE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55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BF21B9-7B84-4FA0-81D5-F764F7962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37C6E-C209-4BEE-B0CA-5F453D03E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FB11EC-BF78-4F30-A1C1-1FF5586A8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67B378-77CE-462F-8E27-C35F67321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611C38-90B2-49DE-911A-08663634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51A936-ED81-4550-B90A-61924A9D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75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FFF5E-D817-4AD7-8B87-08D459E0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DCF101-B2DE-496E-B3E1-BCCBC852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49EF24-40E1-4376-9BD4-C3FEB1B16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A4FBB6-CFB4-4E49-9FDC-F05EA8988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EB0CAD-F9FC-4C3A-9EA6-60EB47A38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375820-36A8-4191-9E87-AE34DC7A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E7E7FD-334E-416D-9CAA-F013D7B1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973998-1AD1-42F2-841E-0F6AAB8BD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25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C1FFEA-21CF-433A-972E-2A3B3609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9091F0-7395-49E6-BAF6-C36FCB47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220C62A-EDFF-4FC4-9B56-3B4C9C764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184B5D-376F-4A6E-BE69-2FF56DF4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1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6A0D4B-1729-4A3D-860D-2C4C84F4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A4DBCA9-1966-49ED-A189-41D73765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700BEA-D646-4DBB-A7E1-A17E040B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56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19DF5-6031-4036-BE39-D5C7E60E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337006-2FC2-4802-95E3-662CFA667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37A697-0EF2-4A4C-8280-C64328826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F1AC3C-BE0D-48AA-BD78-AFFE2D55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F4C255-D368-4EE9-BE98-72BEC3FD0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DD33F7-A5FE-4747-980D-7E22FD2E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20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799DB4-0C05-4815-83AA-6997F0B9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BD194D-946C-4DF5-9401-BCD693246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14FAB1-346E-4B6D-AE18-05426413C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A61D93-B374-453C-A7F5-75D7482F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453A5-1D76-40C7-8677-21E491092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9D8C50-C7CC-4248-9CCD-448D7A21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30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71E22E-4D1A-4319-B373-9B00B5AF2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64C062-A35D-437B-BA9E-2A4245002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8A7FD6-71B5-48BD-8E16-69F1F018D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6B4D-408F-4977-8135-84B19CAD3C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7185C1-95D0-4405-9EA6-A5972D0A8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AD2F94-0540-4816-B1C5-E545005CE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FD83-6EC7-4E85-9E7A-8DB16AAC3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29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AB57150-99AF-4436-BFB7-2D5643BDBC8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88327" y="483702"/>
            <a:ext cx="8582025" cy="6078855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D87F990-C6D4-473B-9782-6AC64411FCFC}"/>
              </a:ext>
            </a:extLst>
          </p:cNvPr>
          <p:cNvSpPr/>
          <p:nvPr/>
        </p:nvSpPr>
        <p:spPr>
          <a:xfrm>
            <a:off x="470647" y="524435"/>
            <a:ext cx="2517680" cy="968189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たけふ菊人形</a:t>
            </a:r>
            <a:r>
              <a:rPr kumimoji="1" lang="en-US" altLang="ja-JP" b="1" dirty="0"/>
              <a:t>2025</a:t>
            </a:r>
          </a:p>
          <a:p>
            <a:pPr algn="ctr"/>
            <a:r>
              <a:rPr kumimoji="1" lang="ja-JP" altLang="en-US" b="1" dirty="0"/>
              <a:t>会場図</a:t>
            </a:r>
            <a:endParaRPr kumimoji="1" lang="en-US" altLang="ja-JP" b="1" dirty="0"/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10692653" y="458792"/>
            <a:ext cx="1028700" cy="4095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別紙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F538BC-3965-48A5-B0DE-7F677AAA4CC4}"/>
              </a:ext>
            </a:extLst>
          </p:cNvPr>
          <p:cNvSpPr txBox="1"/>
          <p:nvPr/>
        </p:nvSpPr>
        <p:spPr>
          <a:xfrm>
            <a:off x="5336087" y="3523129"/>
            <a:ext cx="576198" cy="7386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お土産売場</a:t>
            </a:r>
          </a:p>
        </p:txBody>
      </p:sp>
    </p:spTree>
    <p:extLst>
      <p:ext uri="{BB962C8B-B14F-4D97-AF65-F5344CB8AC3E}">
        <p14:creationId xmlns:p14="http://schemas.microsoft.com/office/powerpoint/2010/main" val="8080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峰田 貴美子</dc:creator>
  <cp:lastModifiedBy>霜 良太</cp:lastModifiedBy>
  <cp:revision>29</cp:revision>
  <cp:lastPrinted>2025-05-19T05:25:19Z</cp:lastPrinted>
  <dcterms:created xsi:type="dcterms:W3CDTF">2022-06-16T02:40:21Z</dcterms:created>
  <dcterms:modified xsi:type="dcterms:W3CDTF">2025-05-19T05:25:38Z</dcterms:modified>
</cp:coreProperties>
</file>